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74" r:id="rId1"/>
  </p:sldMasterIdLst>
  <p:sldIdLst>
    <p:sldId id="280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300" r:id="rId14"/>
    <p:sldId id="296" r:id="rId15"/>
    <p:sldId id="297" r:id="rId16"/>
    <p:sldId id="298" r:id="rId17"/>
    <p:sldId id="299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המצגת" id="{5D584452-B001-4BF3-BC13-7B28664E87E3}">
          <p14:sldIdLst>
            <p14:sldId id="280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300"/>
            <p14:sldId id="296"/>
            <p14:sldId id="297"/>
            <p14:sldId id="298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31" autoAdjust="0"/>
    <p:restoredTop sz="94660"/>
  </p:normalViewPr>
  <p:slideViewPr>
    <p:cSldViewPr snapToGrid="0">
      <p:cViewPr varScale="1">
        <p:scale>
          <a:sx n="80" d="100"/>
          <a:sy n="80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4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8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3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5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9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4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0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1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3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7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07-Sep-23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4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svg"/><Relationship Id="rId12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slide" Target="slide10.xml"/><Relationship Id="rId3" Type="http://schemas.openxmlformats.org/officeDocument/2006/relationships/slide" Target="slide15.xml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17" Type="http://schemas.openxmlformats.org/officeDocument/2006/relationships/slide" Target="slide8.xml"/><Relationship Id="rId2" Type="http://schemas.openxmlformats.org/officeDocument/2006/relationships/image" Target="../media/image6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13.svg"/><Relationship Id="rId5" Type="http://schemas.openxmlformats.org/officeDocument/2006/relationships/slide" Target="slide20.xml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slide" Target="slide18.xml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780267" y="2675656"/>
            <a:ext cx="5760846" cy="1274368"/>
          </a:xfrm>
        </p:spPr>
        <p:txBody>
          <a:bodyPr>
            <a:noAutofit/>
          </a:bodyPr>
          <a:lstStyle/>
          <a:p>
            <a:r>
              <a:rPr lang="en-US" sz="8000" dirty="0" err="1">
                <a:solidFill>
                  <a:schemeClr val="accent1"/>
                </a:solidFill>
                <a:latin typeface="Berlin Sans FB Demi" panose="020E0802020502020306" pitchFamily="34" charset="0"/>
                <a:cs typeface="+mj-lt"/>
              </a:rPr>
              <a:t>P</a:t>
            </a:r>
            <a:r>
              <a:rPr lang="en-US" sz="8000" dirty="0" err="1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hot</a:t>
            </a:r>
            <a:r>
              <a:rPr lang="en-US" sz="8000" dirty="0" err="1">
                <a:solidFill>
                  <a:schemeClr val="accent1"/>
                </a:solidFill>
                <a:latin typeface="Berlin Sans FB Demi" panose="020E0802020502020306" pitchFamily="34" charset="0"/>
                <a:cs typeface="+mj-lt"/>
              </a:rPr>
              <a:t>S</a:t>
            </a:r>
            <a:r>
              <a:rPr lang="en-US" sz="8000" dirty="0" err="1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hare</a:t>
            </a:r>
            <a:endParaRPr lang="en-US" sz="8000" dirty="0">
              <a:solidFill>
                <a:schemeClr val="tx2"/>
              </a:solidFill>
              <a:latin typeface="Berlin Sans FB Demi" panose="020E0802020502020306" pitchFamily="34" charset="0"/>
              <a:cs typeface="+mj-lt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3082570" y="3905128"/>
            <a:ext cx="6146506" cy="682079"/>
          </a:xfrm>
        </p:spPr>
        <p:txBody>
          <a:bodyPr vert="horz" lIns="91440" tIns="45720" rIns="91440" bIns="45720" rtlCol="1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cs typeface="+mn-lt"/>
              </a:rPr>
              <a:t>A</a:t>
            </a:r>
            <a:r>
              <a:rPr lang="he-IL" sz="4800" dirty="0">
                <a:solidFill>
                  <a:schemeClr val="tx2"/>
                </a:solidFill>
                <a:cs typeface="Calibri"/>
              </a:rPr>
              <a:t> FULL STACK</a:t>
            </a:r>
            <a:r>
              <a:rPr lang="he-IL" sz="4800" dirty="0">
                <a:solidFill>
                  <a:schemeClr val="tx2"/>
                </a:solidFill>
                <a:cs typeface="+mn-lt"/>
              </a:rPr>
              <a:t> PROJECT</a:t>
            </a:r>
            <a:endParaRPr lang="en-US" sz="4800" dirty="0">
              <a:solidFill>
                <a:schemeClr val="tx2"/>
              </a:solidFill>
              <a:cs typeface="Calibri"/>
            </a:endParaRPr>
          </a:p>
        </p:txBody>
      </p:sp>
      <p:pic>
        <p:nvPicPr>
          <p:cNvPr id="6" name="גרפיקה 5" descr="מצלמה קו מיתאר">
            <a:extLst>
              <a:ext uri="{FF2B5EF4-FFF2-40B4-BE49-F238E27FC236}">
                <a16:creationId xmlns:a16="http://schemas.microsoft.com/office/drawing/2014/main" id="{D2BAFA2C-5243-17C2-A498-594D269C1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8812" y="2855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At the home page, in order to see his following’s posts the user can scroll down.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posts are </a:t>
            </a:r>
            <a:r>
              <a:rPr lang="en-US" sz="2400" dirty="0" err="1">
                <a:ea typeface="+mn-lt"/>
                <a:cs typeface="+mn-lt"/>
              </a:rPr>
              <a:t>arrangeg</a:t>
            </a:r>
            <a:r>
              <a:rPr lang="en-US" sz="2400" dirty="0">
                <a:ea typeface="+mn-lt"/>
                <a:cs typeface="+mn-lt"/>
              </a:rPr>
              <a:t> chronologically (newest first)</a:t>
            </a:r>
          </a:p>
          <a:p>
            <a:pPr marL="342900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Every post has comments, likes and share sections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3" y="452060"/>
            <a:ext cx="2593467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Posts</a:t>
            </a:r>
          </a:p>
        </p:txBody>
      </p:sp>
      <p:pic>
        <p:nvPicPr>
          <p:cNvPr id="2" name="מציין מיקום תוכן 3" descr="תמונה שמכילה טקסט, נשנוש, מאפים, עוגיה&#10;&#10;התיאור נוצר באופן אוטומטי">
            <a:extLst>
              <a:ext uri="{FF2B5EF4-FFF2-40B4-BE49-F238E27FC236}">
                <a16:creationId xmlns:a16="http://schemas.microsoft.com/office/drawing/2014/main" id="{6849E4B1-23DF-276C-97CA-EC10F457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470" y="804053"/>
            <a:ext cx="2343555" cy="5057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790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Each post has a comment section</a:t>
            </a:r>
            <a:endParaRPr lang="en-US" sz="2400" dirty="0">
              <a:cs typeface="David"/>
            </a:endParaRPr>
          </a:p>
          <a:p>
            <a:pPr marL="342900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user who uploaded the post can delete any comment they want, other users can </a:t>
            </a:r>
            <a:r>
              <a:rPr lang="en-US" dirty="0">
                <a:ea typeface="+mn-lt"/>
                <a:cs typeface="+mn-lt"/>
              </a:rPr>
              <a:t>delete only </a:t>
            </a:r>
            <a:r>
              <a:rPr lang="en-US" sz="2400" dirty="0">
                <a:ea typeface="+mn-lt"/>
                <a:cs typeface="+mn-lt"/>
              </a:rPr>
              <a:t>their own comments</a:t>
            </a:r>
          </a:p>
          <a:p>
            <a:pPr marL="342900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user who uploaded the post receives notifications in real time about comments written in his post</a:t>
            </a:r>
          </a:p>
          <a:p>
            <a:pPr marL="342900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There is an option to reply to a </a:t>
            </a:r>
            <a:r>
              <a:rPr lang="en-US" dirty="0">
                <a:ea typeface="+mn-lt"/>
                <a:cs typeface="+mn-lt"/>
              </a:rPr>
              <a:t>specific </a:t>
            </a:r>
            <a:r>
              <a:rPr lang="en-US" dirty="0" err="1">
                <a:ea typeface="+mn-lt"/>
                <a:cs typeface="+mn-lt"/>
              </a:rPr>
              <a:t>commwnts</a:t>
            </a:r>
            <a:r>
              <a:rPr lang="en-US" dirty="0">
                <a:ea typeface="+mn-lt"/>
                <a:cs typeface="+mn-lt"/>
              </a:rPr>
              <a:t> by clicking the “reply” button. The user will be notified of any response to his comment.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4" y="452060"/>
            <a:ext cx="4984242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Comments</a:t>
            </a:r>
          </a:p>
        </p:txBody>
      </p:sp>
      <p:pic>
        <p:nvPicPr>
          <p:cNvPr id="3" name="מציין מיקום תוכן 3" descr="תמונה שמכילה טקסט, חשמל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3CE64957-5274-4065-455E-5666108D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633" y="486041"/>
            <a:ext cx="2592192" cy="56096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5921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U</a:t>
            </a:r>
            <a:r>
              <a:rPr lang="en-US" sz="2400" dirty="0">
                <a:ea typeface="+mn-lt"/>
                <a:cs typeface="+mn-lt"/>
              </a:rPr>
              <a:t>ser can like a post by double-clicking on it or by clicking on the heart icon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If a user has liked a post they can undo it by double-clicking the post again or by clicking the heart icon again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number </a:t>
            </a:r>
            <a:r>
              <a:rPr lang="en-US" dirty="0">
                <a:ea typeface="+mn-lt"/>
                <a:cs typeface="+mn-lt"/>
              </a:rPr>
              <a:t>of post’s likes </a:t>
            </a:r>
            <a:r>
              <a:rPr lang="en-US" sz="2400" dirty="0">
                <a:ea typeface="+mn-lt"/>
                <a:cs typeface="+mn-lt"/>
              </a:rPr>
              <a:t>changes in real time and the user who uploaded the post receives </a:t>
            </a:r>
            <a:r>
              <a:rPr lang="en-US" dirty="0">
                <a:ea typeface="+mn-lt"/>
                <a:cs typeface="+mn-lt"/>
              </a:rPr>
              <a:t>a real time notification.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4" y="452060"/>
            <a:ext cx="5289042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Liking post</a:t>
            </a:r>
          </a:p>
        </p:txBody>
      </p:sp>
      <p:pic>
        <p:nvPicPr>
          <p:cNvPr id="2" name="מציין מיקום תוכן 3" descr="תמונה שמכילה טקסט, צילום מסך, ירק, מטבח&#10;&#10;התיאור נוצר באופן אוטומטי">
            <a:extLst>
              <a:ext uri="{FF2B5EF4-FFF2-40B4-BE49-F238E27FC236}">
                <a16:creationId xmlns:a16="http://schemas.microsoft.com/office/drawing/2014/main" id="{376EEF0B-C24F-E1B7-DDE8-EFDBB812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511" y="1507238"/>
            <a:ext cx="1966605" cy="42577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תמונה 3" descr="תמונה שמכילה טקסט, צילום מסך, ירק, מטבח&#10;&#10;התיאור נוצר באופן אוטומטי">
            <a:extLst>
              <a:ext uri="{FF2B5EF4-FFF2-40B4-BE49-F238E27FC236}">
                <a16:creationId xmlns:a16="http://schemas.microsoft.com/office/drawing/2014/main" id="{83243BF4-772D-6C9F-D704-4CF5ADB2C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511" y="1507164"/>
            <a:ext cx="1978896" cy="42577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28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Any user who has uploaded a post can delete it by clicking on the trash icon at the top right of the post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After deleting a post, it will be deleted from everywhere on the site including conversations of other users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4" y="452060"/>
            <a:ext cx="5269992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Delete post</a:t>
            </a:r>
          </a:p>
        </p:txBody>
      </p:sp>
      <p:pic>
        <p:nvPicPr>
          <p:cNvPr id="3" name="מציין מיקום תוכן 3" descr="תמונה שמכילה טקסט, צילום מסך, צמח&#10;&#10;התיאור נוצר באופן אוטומטי">
            <a:extLst>
              <a:ext uri="{FF2B5EF4-FFF2-40B4-BE49-F238E27FC236}">
                <a16:creationId xmlns:a16="http://schemas.microsoft.com/office/drawing/2014/main" id="{4B171469-5E02-8377-BBD8-0ECB6745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879" y="1650133"/>
            <a:ext cx="2197148" cy="4270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מציין מיקום תוכן 4" descr="תמונה שמכילה טקסט, צילום מסך, תוכנה, מערכת הפעלה&#10;&#10;התיאור נוצר באופן אוטומטי">
            <a:extLst>
              <a:ext uri="{FF2B5EF4-FFF2-40B4-BE49-F238E27FC236}">
                <a16:creationId xmlns:a16="http://schemas.microsoft.com/office/drawing/2014/main" id="{06D2C00F-5E2B-FDC2-CBB9-AC57CE60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905" y="1650209"/>
            <a:ext cx="2190836" cy="4270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314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Users can share posts by clicking on the share icon. they can choose which users to send the post to and add a verbal message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user can share the post to a multiply users by clicking on the profile picture. Users circled in red will receive the.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3" y="452060"/>
            <a:ext cx="4993767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Share post</a:t>
            </a:r>
          </a:p>
        </p:txBody>
      </p:sp>
      <p:pic>
        <p:nvPicPr>
          <p:cNvPr id="3" name="מציין מיקום תוכן 3" descr="תמונה שמכילה טקסט, קינוח, צילום מסך, אוכל&#10;&#10;התיאור נוצר באופן אוטומטי">
            <a:extLst>
              <a:ext uri="{FF2B5EF4-FFF2-40B4-BE49-F238E27FC236}">
                <a16:creationId xmlns:a16="http://schemas.microsoft.com/office/drawing/2014/main" id="{244F95E5-26F6-D8B4-0C14-0B9D7613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235" y="750757"/>
            <a:ext cx="2303296" cy="45946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לחצן פעולה: חזרה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31993C3-6A58-0566-2D1F-B98B3CBB4999}"/>
              </a:ext>
            </a:extLst>
          </p:cNvPr>
          <p:cNvSpPr/>
          <p:nvPr/>
        </p:nvSpPr>
        <p:spPr>
          <a:xfrm>
            <a:off x="127984" y="6234112"/>
            <a:ext cx="504825" cy="533400"/>
          </a:xfrm>
          <a:prstGeom prst="actionButtonRetur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8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979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chats page shows all the conversations the user has with other users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conversations arranged in chronological order so that the most recent conversation at the top.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Next to each profile picture of a user there is a circle, the circle is colored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Red - when the user is not connected to the site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Green - when the user is connected to the site</a:t>
            </a:r>
          </a:p>
          <a:p>
            <a:pPr algn="l"/>
            <a:r>
              <a:rPr lang="en-US" dirty="0">
                <a:ea typeface="+mn-lt"/>
                <a:cs typeface="+mn-lt"/>
              </a:rPr>
              <a:t>      **the color of the circle changes in real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number of unread messages is displayed on the right side of the chat.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3" y="452060"/>
            <a:ext cx="5393817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Chats page</a:t>
            </a:r>
          </a:p>
        </p:txBody>
      </p:sp>
      <p:pic>
        <p:nvPicPr>
          <p:cNvPr id="2" name="מציין מיקום תוכן 3" descr="תמונה שמכילה טקסט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A7EBD82C-8C76-EE5F-51B6-64C2F157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271" y="1584128"/>
            <a:ext cx="2159812" cy="41982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תמונה 3" descr="תמונה שמכילה טקסט, צילום מסך, תוכנה, מערכת הפעלה&#10;&#10;התיאור נוצר באופן אוטומטי">
            <a:extLst>
              <a:ext uri="{FF2B5EF4-FFF2-40B4-BE49-F238E27FC236}">
                <a16:creationId xmlns:a16="http://schemas.microsoft.com/office/drawing/2014/main" id="{08326CC8-DE57-7423-569B-FD72F213B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141" y="1619336"/>
            <a:ext cx="2179812" cy="4176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562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979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Each user has a unique perspective on the conversation according his sent messages and received messages.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Every message includes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time it was sent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 symbol of two        's that is tinted blue when the user who got the message has viewed 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users receive the messages instantly.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3" y="452060"/>
            <a:ext cx="4974717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Chat page</a:t>
            </a:r>
          </a:p>
        </p:txBody>
      </p:sp>
      <p:pic>
        <p:nvPicPr>
          <p:cNvPr id="7" name="גרפיקה 6" descr="סימן ביקורת קו מיתאר">
            <a:extLst>
              <a:ext uri="{FF2B5EF4-FFF2-40B4-BE49-F238E27FC236}">
                <a16:creationId xmlns:a16="http://schemas.microsoft.com/office/drawing/2014/main" id="{DCAFB423-D450-83B0-22D3-E70947FB6D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6610" y="4117855"/>
            <a:ext cx="316679" cy="316679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תוכנה, מערכת הפעלה&#10;&#10;התיאור נוצר באופן אוטומטי">
            <a:extLst>
              <a:ext uri="{FF2B5EF4-FFF2-40B4-BE49-F238E27FC236}">
                <a16:creationId xmlns:a16="http://schemas.microsoft.com/office/drawing/2014/main" id="{385DAA9C-F39D-C1D8-8526-A470F945F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20" y="1357576"/>
            <a:ext cx="2135518" cy="46269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תמונה 13" descr="תמונה שמכילה טקסט, צילום מסך, תוכנה, דף אינטרנט&#10;&#10;התיאור נוצר באופן אוטומטי">
            <a:extLst>
              <a:ext uri="{FF2B5EF4-FFF2-40B4-BE49-F238E27FC236}">
                <a16:creationId xmlns:a16="http://schemas.microsoft.com/office/drawing/2014/main" id="{342F8787-8AEC-93EE-D2D0-CDD8B2933D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698" y="1357576"/>
            <a:ext cx="2135518" cy="46269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540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if a user transmits a post from a private user to another user who does not follow the user who submitted the post </a:t>
            </a:r>
            <a:r>
              <a:rPr lang="he-IL" sz="2400" dirty="0">
                <a:ea typeface="+mn-lt"/>
                <a:cs typeface="+mn-lt"/>
              </a:rPr>
              <a:t>-</a:t>
            </a:r>
            <a:r>
              <a:rPr lang="en-US" sz="2400" dirty="0">
                <a:ea typeface="+mn-lt"/>
                <a:cs typeface="+mn-lt"/>
              </a:rPr>
              <a:t> he wont be able to view the post in the chat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4" y="452060"/>
            <a:ext cx="5022342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Chat page</a:t>
            </a:r>
          </a:p>
        </p:txBody>
      </p:sp>
      <p:pic>
        <p:nvPicPr>
          <p:cNvPr id="2" name="מציין מיקום תוכן 3" descr="תמונה שמכילה טקסט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6B3372AD-A0E6-A846-8BE5-B431875E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625" y="1089293"/>
            <a:ext cx="2277200" cy="43929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מציין מיקום תוכן 4" descr="תמונה שמכילה טקסט, צילום מסך&#10;&#10;התיאור נוצר באופן אוטומטי">
            <a:extLst>
              <a:ext uri="{FF2B5EF4-FFF2-40B4-BE49-F238E27FC236}">
                <a16:creationId xmlns:a16="http://schemas.microsoft.com/office/drawing/2014/main" id="{F553EDEA-5D23-8A6F-8E65-D64ADEA4B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429" y="1101657"/>
            <a:ext cx="2227707" cy="43806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לחצן פעולה: חזרה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8BB92B1-1327-FCA4-E0E4-5B047B7C3616}"/>
              </a:ext>
            </a:extLst>
          </p:cNvPr>
          <p:cNvSpPr/>
          <p:nvPr/>
        </p:nvSpPr>
        <p:spPr>
          <a:xfrm>
            <a:off x="127984" y="6234112"/>
            <a:ext cx="504825" cy="533400"/>
          </a:xfrm>
          <a:prstGeom prst="actionButtonRetur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On the “add a new post page”, the user chooses which image to upload and can add a sentence that will appear at the bottom of the post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4" y="452060"/>
            <a:ext cx="5955791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Adding post</a:t>
            </a:r>
          </a:p>
        </p:txBody>
      </p:sp>
      <p:pic>
        <p:nvPicPr>
          <p:cNvPr id="2" name="מציין מיקום תוכן 3" descr="תמונה שמכילה טקסט, צילום מסך, תוכנה, מולטימדיה&#10;&#10;התיאור נוצר באופן אוטומטי">
            <a:extLst>
              <a:ext uri="{FF2B5EF4-FFF2-40B4-BE49-F238E27FC236}">
                <a16:creationId xmlns:a16="http://schemas.microsoft.com/office/drawing/2014/main" id="{E4CA5E83-184F-388A-E24B-7D476A98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901" y="1749091"/>
            <a:ext cx="2236717" cy="43821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מציין מיקום תוכן 4" descr="תמונה שמכילה טקסט, צילום מסך, מולטימדיה, תוכנה&#10;&#10;התיאור נוצר באופן אוטומטי">
            <a:extLst>
              <a:ext uri="{FF2B5EF4-FFF2-40B4-BE49-F238E27FC236}">
                <a16:creationId xmlns:a16="http://schemas.microsoft.com/office/drawing/2014/main" id="{21C476AC-F686-1CB2-B25A-8F7A047E2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855" y="1752781"/>
            <a:ext cx="2195286" cy="43742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241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After the post update, the user will be taken to his profile page where he will be able to see the new post at the beginning of his posts section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2060"/>
            <a:ext cx="8077200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Adding new post</a:t>
            </a:r>
          </a:p>
        </p:txBody>
      </p:sp>
      <p:pic>
        <p:nvPicPr>
          <p:cNvPr id="3" name="מציין מיקום תוכן 3" descr="תמונה שמכילה טקסט, קינוח, שוקולד, צילום מסך&#10;&#10;התיאור נוצר באופן אוטומטי">
            <a:extLst>
              <a:ext uri="{FF2B5EF4-FFF2-40B4-BE49-F238E27FC236}">
                <a16:creationId xmlns:a16="http://schemas.microsoft.com/office/drawing/2014/main" id="{6242C2E3-25F8-BC43-B376-0BADE493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623" y="1757580"/>
            <a:ext cx="2283181" cy="446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תמונה 4" descr="תמונה שמכילה טקסט, צילום מסך, קינוח, גלידה&#10;&#10;התיאור נוצר באופן אוטומטי">
            <a:extLst>
              <a:ext uri="{FF2B5EF4-FFF2-40B4-BE49-F238E27FC236}">
                <a16:creationId xmlns:a16="http://schemas.microsoft.com/office/drawing/2014/main" id="{A7C2B132-5A95-7D43-7C2B-19FF3FFA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850" y="1757654"/>
            <a:ext cx="2283180" cy="446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לחצן פעולה: חזרה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3A624B-CA39-5D80-EBE3-BAAE80E6F3EA}"/>
              </a:ext>
            </a:extLst>
          </p:cNvPr>
          <p:cNvSpPr/>
          <p:nvPr/>
        </p:nvSpPr>
        <p:spPr>
          <a:xfrm>
            <a:off x="127984" y="6234112"/>
            <a:ext cx="504825" cy="533400"/>
          </a:xfrm>
          <a:prstGeom prst="actionButtonRetur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2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D6A408BD-0D66-7627-D9A0-BD1BE307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49" y="1987223"/>
            <a:ext cx="3804015" cy="1288812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323D163-E1F2-A821-8E11-F01867670902}"/>
              </a:ext>
            </a:extLst>
          </p:cNvPr>
          <p:cNvSpPr txBox="1"/>
          <p:nvPr/>
        </p:nvSpPr>
        <p:spPr>
          <a:xfrm>
            <a:off x="360841" y="3120880"/>
            <a:ext cx="3790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social network for          real-time photo sharing, chatting and much more </a:t>
            </a:r>
          </a:p>
        </p:txBody>
      </p:sp>
      <p:pic>
        <p:nvPicPr>
          <p:cNvPr id="3" name="תמונה 2" descr="תמונה שמכילה טקסט, שמיים, צילום מסך, פני אדם&#10;&#10;התיאור נוצר באופן אוטומטי">
            <a:extLst>
              <a:ext uri="{FF2B5EF4-FFF2-40B4-BE49-F238E27FC236}">
                <a16:creationId xmlns:a16="http://schemas.microsoft.com/office/drawing/2014/main" id="{DC7CBCC5-63D5-32AC-D627-302DB4532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368" y="1088858"/>
            <a:ext cx="1977310" cy="42841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מציין מיקום תוכן 3" descr="תמונה שמכילה טקסט, חשמל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E96FE5D5-7B95-F6D6-45FF-84BD4CF0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711" y="1088858"/>
            <a:ext cx="1979695" cy="42841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946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On the search page, user can search for any user that exists on the site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After a user has searched for another user they can click on them in the search list and go straight to their profile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long as</a:t>
            </a:r>
            <a:r>
              <a:rPr lang="en-US" sz="2400" dirty="0">
                <a:ea typeface="+mn-lt"/>
                <a:cs typeface="+mn-lt"/>
              </a:rPr>
              <a:t> the search bubble is empty, a list of suggests users appears. The list includes other users on the site that the user does not follow or has not yet requested to follow them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After the user requests to follow a user from the suggested list, the suggested user will disappear from the list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2060"/>
            <a:ext cx="8077200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Search page</a:t>
            </a:r>
          </a:p>
        </p:txBody>
      </p:sp>
      <p:pic>
        <p:nvPicPr>
          <p:cNvPr id="2" name="מציין מיקום תוכן 3" descr="תמונה שמכילה טקסט, צילום מסך, פני אדם, פרסום אונליין&#10;&#10;התיאור נוצר באופן אוטומטי">
            <a:extLst>
              <a:ext uri="{FF2B5EF4-FFF2-40B4-BE49-F238E27FC236}">
                <a16:creationId xmlns:a16="http://schemas.microsoft.com/office/drawing/2014/main" id="{4756DE69-6FD2-6E28-F244-83B26578B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494" y="1705649"/>
            <a:ext cx="2055643" cy="4048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תמונה 3" descr="תמונה שמכילה טקסט, צילום מסך, תוכנה, גופן&#10;&#10;התיאור נוצר באופן אוטומטי">
            <a:extLst>
              <a:ext uri="{FF2B5EF4-FFF2-40B4-BE49-F238E27FC236}">
                <a16:creationId xmlns:a16="http://schemas.microsoft.com/office/drawing/2014/main" id="{6A7804F3-D2E2-00DB-26E6-9FA77C0D9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947" y="1705724"/>
            <a:ext cx="2049330" cy="4048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לחצן פעולה: חזרה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E22D593-29A4-8F36-5F54-EC0EB854BB5F}"/>
              </a:ext>
            </a:extLst>
          </p:cNvPr>
          <p:cNvSpPr/>
          <p:nvPr/>
        </p:nvSpPr>
        <p:spPr>
          <a:xfrm>
            <a:off x="127984" y="6234112"/>
            <a:ext cx="504825" cy="533400"/>
          </a:xfrm>
          <a:prstGeom prst="actionButtonRetur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8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669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notification icon changes (in real time) to reflect the arrival of a new notification and the total number of unread notifications.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On the notifications page, the user receives post’s notifications and new follow requests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notifications</a:t>
            </a:r>
            <a:r>
              <a:rPr lang="en-US" sz="2400" dirty="0">
                <a:ea typeface="+mn-lt"/>
                <a:cs typeface="+mn-lt"/>
              </a:rPr>
              <a:t> are arranged in chronological order (newest first)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All the brand-new notifications that haven't been viewed are highlighted in pink for one second.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4" y="452060"/>
            <a:ext cx="5955791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Notifications</a:t>
            </a:r>
          </a:p>
        </p:txBody>
      </p:sp>
      <p:pic>
        <p:nvPicPr>
          <p:cNvPr id="3" name="תמונה 2" descr="תמונה שמכילה טקסט, קינוח, אוכל, צילום מסך&#10;&#10;התיאור נוצר באופן אוטומטי">
            <a:extLst>
              <a:ext uri="{FF2B5EF4-FFF2-40B4-BE49-F238E27FC236}">
                <a16:creationId xmlns:a16="http://schemas.microsoft.com/office/drawing/2014/main" id="{E0E1CB57-6C43-C3CE-45A4-B232510F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91" y="1513393"/>
            <a:ext cx="2170403" cy="43495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תמונה 4" descr="תמונה שמכילה טקסט, צילום מסך&#10;&#10;התיאור נוצר באופן אוטומטי">
            <a:extLst>
              <a:ext uri="{FF2B5EF4-FFF2-40B4-BE49-F238E27FC236}">
                <a16:creationId xmlns:a16="http://schemas.microsoft.com/office/drawing/2014/main" id="{27480499-B6FF-3084-88F3-1F915EF03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985" y="1498686"/>
            <a:ext cx="2230790" cy="43792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812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Follower requests will only appear to users set                    as private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By clicking on the “new follow request” in the notification page, the user will be transferred to a page with list of follow request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By clicking on one of the request,</a:t>
            </a:r>
            <a:r>
              <a:rPr lang="en-US" sz="2400" dirty="0">
                <a:ea typeface="+mn-lt"/>
                <a:cs typeface="+mn-lt"/>
              </a:rPr>
              <a:t> the user will be transferred to requesting user's profile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user can approve or decline the request, then the request will disappear from the list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request will remain in the list as long as the user does not do anything with it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2060"/>
            <a:ext cx="8105776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Follow requests</a:t>
            </a:r>
          </a:p>
        </p:txBody>
      </p:sp>
      <p:pic>
        <p:nvPicPr>
          <p:cNvPr id="2" name="מציין מיקום תוכן 3" descr="תמונה שמכילה טקסט, צילום מסך&#10;&#10;התיאור נוצר באופן אוטומטי">
            <a:extLst>
              <a:ext uri="{FF2B5EF4-FFF2-40B4-BE49-F238E27FC236}">
                <a16:creationId xmlns:a16="http://schemas.microsoft.com/office/drawing/2014/main" id="{64964C66-42DD-050E-E833-3DCEE0702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441" y="1421858"/>
            <a:ext cx="2254747" cy="4461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3127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2060"/>
            <a:ext cx="8048626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Follow requests</a:t>
            </a:r>
          </a:p>
        </p:txBody>
      </p:sp>
      <p:pic>
        <p:nvPicPr>
          <p:cNvPr id="3" name="תמונה 2" descr="תמונה שמכילה טקסט, חשמל, צילום מסך, מערכת הפעלה&#10;&#10;התיאור נוצר באופן אוטומטי">
            <a:extLst>
              <a:ext uri="{FF2B5EF4-FFF2-40B4-BE49-F238E27FC236}">
                <a16:creationId xmlns:a16="http://schemas.microsoft.com/office/drawing/2014/main" id="{72BDBD1F-EE3A-1B7E-E9D4-B521B6138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531" y="1807296"/>
            <a:ext cx="2393564" cy="46689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תמונה 3" descr="תמונה שמכילה טקסט, חשמל, צילום מסך, מערכת הפעלה&#10;&#10;התיאור נוצר באופן אוטומטי">
            <a:extLst>
              <a:ext uri="{FF2B5EF4-FFF2-40B4-BE49-F238E27FC236}">
                <a16:creationId xmlns:a16="http://schemas.microsoft.com/office/drawing/2014/main" id="{CA7B718C-8F91-F4E4-83E3-91A5F7270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46" y="1788411"/>
            <a:ext cx="2419932" cy="47066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מציין מיקום תוכן 3" descr="תמונה שמכילה טקסט, פרח, צילום מסך, צמח&#10;&#10;התיאור נוצר באופן אוטומטי">
            <a:extLst>
              <a:ext uri="{FF2B5EF4-FFF2-40B4-BE49-F238E27FC236}">
                <a16:creationId xmlns:a16="http://schemas.microsoft.com/office/drawing/2014/main" id="{7D6C8E95-DE21-F900-9E19-C4ECF6C19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729" y="1789884"/>
            <a:ext cx="2382438" cy="47037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E4D3BDF2-F67A-40D3-FD08-8054592D4025}"/>
              </a:ext>
            </a:extLst>
          </p:cNvPr>
          <p:cNvCxnSpPr/>
          <p:nvPr/>
        </p:nvCxnSpPr>
        <p:spPr>
          <a:xfrm flipV="1">
            <a:off x="3190875" y="3429000"/>
            <a:ext cx="476250" cy="333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AEE5D76B-2E14-FDC8-4614-F02D03277F04}"/>
              </a:ext>
            </a:extLst>
          </p:cNvPr>
          <p:cNvCxnSpPr/>
          <p:nvPr/>
        </p:nvCxnSpPr>
        <p:spPr>
          <a:xfrm flipV="1">
            <a:off x="8482357" y="3457574"/>
            <a:ext cx="476250" cy="333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D6CF0473-FF57-14A9-0AD4-55B643385DDF}"/>
              </a:ext>
            </a:extLst>
          </p:cNvPr>
          <p:cNvCxnSpPr/>
          <p:nvPr/>
        </p:nvCxnSpPr>
        <p:spPr>
          <a:xfrm flipV="1">
            <a:off x="5785073" y="3424237"/>
            <a:ext cx="476250" cy="333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גרפיקה 15" descr="תג 1 עם מילוי מלא">
            <a:extLst>
              <a:ext uri="{FF2B5EF4-FFF2-40B4-BE49-F238E27FC236}">
                <a16:creationId xmlns:a16="http://schemas.microsoft.com/office/drawing/2014/main" id="{A340F965-04C9-8F62-B523-262DE9844B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5150" y="3290772"/>
            <a:ext cx="395325" cy="395325"/>
          </a:xfrm>
          <a:prstGeom prst="rect">
            <a:avLst/>
          </a:prstGeom>
        </p:spPr>
      </p:pic>
      <p:pic>
        <p:nvPicPr>
          <p:cNvPr id="18" name="גרפיקה 17" descr="תג עם מילוי מלא">
            <a:extLst>
              <a:ext uri="{FF2B5EF4-FFF2-40B4-BE49-F238E27FC236}">
                <a16:creationId xmlns:a16="http://schemas.microsoft.com/office/drawing/2014/main" id="{4918A102-B4CB-9C48-8A92-6EEF8DBF67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7164" y="3290771"/>
            <a:ext cx="395325" cy="395325"/>
          </a:xfrm>
          <a:prstGeom prst="rect">
            <a:avLst/>
          </a:prstGeom>
        </p:spPr>
      </p:pic>
      <p:pic>
        <p:nvPicPr>
          <p:cNvPr id="20" name="גרפיקה 19" descr="תג 3 עם מילוי מלא">
            <a:extLst>
              <a:ext uri="{FF2B5EF4-FFF2-40B4-BE49-F238E27FC236}">
                <a16:creationId xmlns:a16="http://schemas.microsoft.com/office/drawing/2014/main" id="{D10F6D7A-4753-4C48-5D09-2A5A577145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9959" y="3293055"/>
            <a:ext cx="395325" cy="395325"/>
          </a:xfrm>
          <a:prstGeom prst="rect">
            <a:avLst/>
          </a:prstGeom>
        </p:spPr>
      </p:pic>
      <p:sp>
        <p:nvSpPr>
          <p:cNvPr id="21" name="לחצן פעולה: חזרה 2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00519357-9EB9-9A11-5098-DB2D3C63CA95}"/>
              </a:ext>
            </a:extLst>
          </p:cNvPr>
          <p:cNvSpPr/>
          <p:nvPr/>
        </p:nvSpPr>
        <p:spPr>
          <a:xfrm>
            <a:off x="127984" y="6234112"/>
            <a:ext cx="504825" cy="533400"/>
          </a:xfrm>
          <a:prstGeom prst="actionButtonRetur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5919110" cy="39964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“Stalker mo</a:t>
            </a:r>
            <a:r>
              <a:rPr lang="en-US" dirty="0">
                <a:ea typeface="+mn-lt"/>
                <a:cs typeface="+mn-lt"/>
              </a:rPr>
              <a:t>de</a:t>
            </a:r>
            <a:r>
              <a:rPr lang="en-US" sz="2400" dirty="0">
                <a:ea typeface="+mn-lt"/>
                <a:cs typeface="+mn-lt"/>
              </a:rPr>
              <a:t>” is my special feature that aims to reveal stalkers of the user (and add some “spice” to my social network)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Each user can activate the feature on a maximum of 2 users.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After a user has decided to activate the feature on another user, The user will receive a real time notification every time the “suspected stalker”: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Looks at his page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Enters a certain post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Reads the comments on the user post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452060"/>
            <a:ext cx="7086601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Stalker mode</a:t>
            </a:r>
          </a:p>
        </p:txBody>
      </p:sp>
      <p:pic>
        <p:nvPicPr>
          <p:cNvPr id="9" name="תמונה 8" descr="תמונה שמכילה טקסט, צילום מסך, אוכל&#10;&#10;התיאור נוצר באופן אוטומטי">
            <a:extLst>
              <a:ext uri="{FF2B5EF4-FFF2-40B4-BE49-F238E27FC236}">
                <a16:creationId xmlns:a16="http://schemas.microsoft.com/office/drawing/2014/main" id="{96418148-BD12-2426-1C43-1BD8EF8DB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15" y="730303"/>
            <a:ext cx="2491104" cy="53973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3957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5" y="1976857"/>
            <a:ext cx="6041516" cy="45763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Access to the “stalker alert page” is through the notifications page.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on the “stalker alert page” ,After clicking on one of the “suspected stalker” the user will see all the notification from this specific “suspected stalker” .</a:t>
            </a:r>
            <a:endParaRPr lang="en-US" sz="2400" dirty="0">
              <a:ea typeface="+mn-lt"/>
              <a:cs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Notifications that have not yet been seen will be highlighted in pink for one second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alerts are arranged in chronological order (newest first)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purpose of the feature is to create more interactions between people on the site. with the help of this feature, people will be able to find out who has a crush on them and maybe start new conversations.</a:t>
            </a:r>
            <a:endParaRPr lang="en-US" dirty="0">
              <a:ea typeface="+mn-lt"/>
              <a:cs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 new </a:t>
            </a:r>
            <a:r>
              <a:rPr lang="en-US" dirty="0">
                <a:ea typeface="+mn-lt"/>
                <a:cs typeface="+mn-lt"/>
              </a:rPr>
              <a:t>suggested interaction – now user ca</a:t>
            </a:r>
            <a:r>
              <a:rPr lang="en-US" sz="2400" dirty="0">
                <a:ea typeface="+mn-lt"/>
                <a:cs typeface="+mn-lt"/>
              </a:rPr>
              <a:t>n enter multiple times to the profile of a user they guess activated the feature on them in order to attract their attention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2060"/>
            <a:ext cx="6979360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Stalker alert</a:t>
            </a:r>
          </a:p>
        </p:txBody>
      </p:sp>
      <p:pic>
        <p:nvPicPr>
          <p:cNvPr id="4" name="מציין מיקום תוכן 7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968C676B-0FF5-3797-9F96-876C7F33F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797" y="1340667"/>
            <a:ext cx="2258183" cy="4889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תמונה 7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5FC49013-00FC-C180-9633-80E0A1F3D5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37" y="1340666"/>
            <a:ext cx="2258182" cy="48927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3288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When a user first accesses the web, this is the page he sees.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Each user must sign-in or register if they don't already have one.</a:t>
            </a:r>
          </a:p>
        </p:txBody>
      </p:sp>
      <p:pic>
        <p:nvPicPr>
          <p:cNvPr id="11" name="מציין מיקום תוכן 3" descr="תמונה שמכילה טקסט, צילום מסך, גופן, תצוגה&#10;&#10;התיאור נוצר באופן אוטומטי">
            <a:extLst>
              <a:ext uri="{FF2B5EF4-FFF2-40B4-BE49-F238E27FC236}">
                <a16:creationId xmlns:a16="http://schemas.microsoft.com/office/drawing/2014/main" id="{F355F7D2-0FB4-7862-D63A-52BC3D13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83" y="990506"/>
            <a:ext cx="2492242" cy="49602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4" y="452060"/>
            <a:ext cx="5760846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Log In Page</a:t>
            </a:r>
          </a:p>
        </p:txBody>
      </p:sp>
    </p:spTree>
    <p:extLst>
      <p:ext uri="{BB962C8B-B14F-4D97-AF65-F5344CB8AC3E}">
        <p14:creationId xmlns:p14="http://schemas.microsoft.com/office/powerpoint/2010/main" val="21679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If the chosen username is already taken when the user submits his details to create a new user, the website will alert them and prevent the creation of the new user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Once the new user has been successfully created, they will get a joining email and be sent to the login page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3" y="452060"/>
            <a:ext cx="6355841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Sign In Page</a:t>
            </a:r>
          </a:p>
        </p:txBody>
      </p:sp>
      <p:pic>
        <p:nvPicPr>
          <p:cNvPr id="2" name="מציין מיקום תוכן 3" descr="תמונה שמכילה טקסט, צילום מסך, תצוגה, גופן&#10;&#10;התיאור נוצר באופן אוטומטי">
            <a:extLst>
              <a:ext uri="{FF2B5EF4-FFF2-40B4-BE49-F238E27FC236}">
                <a16:creationId xmlns:a16="http://schemas.microsoft.com/office/drawing/2014/main" id="{EAF0FF7E-8B12-CE7E-3AC5-1ADB12DB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065" y="451487"/>
            <a:ext cx="2465841" cy="47967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240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3" y="1947818"/>
            <a:ext cx="6984492" cy="3642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After a user has successfully connected to the site, he sent to the home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At this page the user as access to two main features of the “</a:t>
            </a:r>
            <a:r>
              <a:rPr lang="en-US" dirty="0" err="1">
                <a:cs typeface="David"/>
              </a:rPr>
              <a:t>PhotoShare</a:t>
            </a:r>
            <a:r>
              <a:rPr lang="en-US" dirty="0">
                <a:cs typeface="David"/>
              </a:rPr>
              <a:t>” social network and two bars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cs typeface="David"/>
              </a:rPr>
              <a:t>Menu bar – contain LOGO and the user's profile picture (clicking on it will open the menu).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cs typeface="David"/>
              </a:rPr>
              <a:t>“Story” feature – an infinite vertical scrolling page contain all the stories of the users he follows. A story that the user has not yet seen will be highlighted in pink.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cs typeface="David"/>
              </a:rPr>
              <a:t>“Post” feature – an endless scrolling page contain all the user friends' posts.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cs typeface="David"/>
              </a:rPr>
              <a:t>Main bar  - contain links to “home”, “</a:t>
            </a:r>
            <a:r>
              <a:rPr lang="en-US" dirty="0">
                <a:cs typeface="David"/>
                <a:hlinkClick r:id="rId3" action="ppaction://hlinksldjump"/>
              </a:rPr>
              <a:t>chats</a:t>
            </a:r>
            <a:r>
              <a:rPr lang="en-US" dirty="0">
                <a:cs typeface="David"/>
              </a:rPr>
              <a:t>”, “</a:t>
            </a:r>
            <a:r>
              <a:rPr lang="en-US" dirty="0">
                <a:cs typeface="David"/>
                <a:hlinkClick r:id="rId4" action="ppaction://hlinksldjump"/>
              </a:rPr>
              <a:t>add post</a:t>
            </a:r>
            <a:r>
              <a:rPr lang="en-US" dirty="0">
                <a:cs typeface="David"/>
              </a:rPr>
              <a:t>”, “</a:t>
            </a:r>
            <a:r>
              <a:rPr lang="en-US" dirty="0">
                <a:cs typeface="David"/>
                <a:hlinkClick r:id="rId5" action="ppaction://hlinksldjump"/>
              </a:rPr>
              <a:t>search</a:t>
            </a:r>
            <a:r>
              <a:rPr lang="en-US" dirty="0">
                <a:cs typeface="David"/>
              </a:rPr>
              <a:t>” and “</a:t>
            </a:r>
            <a:r>
              <a:rPr lang="en-US" dirty="0">
                <a:cs typeface="David"/>
                <a:hlinkClick r:id="rId6" action="ppaction://hlinksldjump"/>
              </a:rPr>
              <a:t>notifications</a:t>
            </a:r>
            <a:r>
              <a:rPr lang="en-US" dirty="0">
                <a:cs typeface="David"/>
              </a:rPr>
              <a:t>”.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3" y="452060"/>
            <a:ext cx="6355841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Home Page</a:t>
            </a:r>
          </a:p>
        </p:txBody>
      </p:sp>
      <p:pic>
        <p:nvPicPr>
          <p:cNvPr id="3" name="מציין מיקום תוכן 3" descr="תמונה שמכילה טקסט, צילום מסך, טלוויזיה, עיצוב גרפי&#10;&#10;התיאור נוצר באופן אוטומטי">
            <a:extLst>
              <a:ext uri="{FF2B5EF4-FFF2-40B4-BE49-F238E27FC236}">
                <a16:creationId xmlns:a16="http://schemas.microsoft.com/office/drawing/2014/main" id="{D2509419-0D85-6D00-A40E-7D724E06A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302" y="918125"/>
            <a:ext cx="2565590" cy="50217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סוגר מסולסל ימני 5">
            <a:extLst>
              <a:ext uri="{FF2B5EF4-FFF2-40B4-BE49-F238E27FC236}">
                <a16:creationId xmlns:a16="http://schemas.microsoft.com/office/drawing/2014/main" id="{B5B6F5E2-8B46-DCB5-CE89-9BD29241EA72}"/>
              </a:ext>
            </a:extLst>
          </p:cNvPr>
          <p:cNvSpPr/>
          <p:nvPr/>
        </p:nvSpPr>
        <p:spPr>
          <a:xfrm>
            <a:off x="10841076" y="1066800"/>
            <a:ext cx="274320" cy="48577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סוגר מסולסל ימני 6">
            <a:extLst>
              <a:ext uri="{FF2B5EF4-FFF2-40B4-BE49-F238E27FC236}">
                <a16:creationId xmlns:a16="http://schemas.microsoft.com/office/drawing/2014/main" id="{9BADB510-42D3-1402-FDFD-EB1A14EED942}"/>
              </a:ext>
            </a:extLst>
          </p:cNvPr>
          <p:cNvSpPr/>
          <p:nvPr/>
        </p:nvSpPr>
        <p:spPr>
          <a:xfrm>
            <a:off x="10841076" y="1639963"/>
            <a:ext cx="274320" cy="79511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סוגר מסולסל ימני 7">
            <a:extLst>
              <a:ext uri="{FF2B5EF4-FFF2-40B4-BE49-F238E27FC236}">
                <a16:creationId xmlns:a16="http://schemas.microsoft.com/office/drawing/2014/main" id="{28550828-9B73-ACD1-9849-8D9C566A439D}"/>
              </a:ext>
            </a:extLst>
          </p:cNvPr>
          <p:cNvSpPr/>
          <p:nvPr/>
        </p:nvSpPr>
        <p:spPr>
          <a:xfrm>
            <a:off x="10841076" y="2522462"/>
            <a:ext cx="274320" cy="26048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סוגר מסולסל ימני 8">
            <a:extLst>
              <a:ext uri="{FF2B5EF4-FFF2-40B4-BE49-F238E27FC236}">
                <a16:creationId xmlns:a16="http://schemas.microsoft.com/office/drawing/2014/main" id="{2F1D79DF-C68C-0B74-B31F-224A9D582E91}"/>
              </a:ext>
            </a:extLst>
          </p:cNvPr>
          <p:cNvSpPr/>
          <p:nvPr/>
        </p:nvSpPr>
        <p:spPr>
          <a:xfrm>
            <a:off x="10841076" y="5214711"/>
            <a:ext cx="274320" cy="39754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גרפיקה 12" descr="תג 1 עם מילוי מלא">
            <a:extLst>
              <a:ext uri="{FF2B5EF4-FFF2-40B4-BE49-F238E27FC236}">
                <a16:creationId xmlns:a16="http://schemas.microsoft.com/office/drawing/2014/main" id="{D980CA8A-2184-7669-379C-E822B796A1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2687" y="990590"/>
            <a:ext cx="640080" cy="640080"/>
          </a:xfrm>
          <a:prstGeom prst="rect">
            <a:avLst/>
          </a:prstGeom>
        </p:spPr>
      </p:pic>
      <p:pic>
        <p:nvPicPr>
          <p:cNvPr id="15" name="גרפיקה 14" descr="תג עם מילוי מלא">
            <a:extLst>
              <a:ext uri="{FF2B5EF4-FFF2-40B4-BE49-F238E27FC236}">
                <a16:creationId xmlns:a16="http://schemas.microsoft.com/office/drawing/2014/main" id="{B36AE739-8AFF-802C-32AC-6F7BC0EA11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42687" y="1709298"/>
            <a:ext cx="640080" cy="640080"/>
          </a:xfrm>
          <a:prstGeom prst="rect">
            <a:avLst/>
          </a:prstGeom>
        </p:spPr>
      </p:pic>
      <p:pic>
        <p:nvPicPr>
          <p:cNvPr id="17" name="גרפיקה 16" descr="תג 3 עם מילוי מלא">
            <a:extLst>
              <a:ext uri="{FF2B5EF4-FFF2-40B4-BE49-F238E27FC236}">
                <a16:creationId xmlns:a16="http://schemas.microsoft.com/office/drawing/2014/main" id="{EE299CF6-75A5-7C38-47AC-2EA891E7F3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42687" y="3506677"/>
            <a:ext cx="640080" cy="640080"/>
          </a:xfrm>
          <a:prstGeom prst="rect">
            <a:avLst/>
          </a:prstGeom>
        </p:spPr>
      </p:pic>
      <p:pic>
        <p:nvPicPr>
          <p:cNvPr id="19" name="גרפיקה 18" descr="תג 4 עם מילוי מלא">
            <a:extLst>
              <a:ext uri="{FF2B5EF4-FFF2-40B4-BE49-F238E27FC236}">
                <a16:creationId xmlns:a16="http://schemas.microsoft.com/office/drawing/2014/main" id="{75F4E2C0-D6A0-ABF2-7180-44216681BA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42687" y="5074199"/>
            <a:ext cx="640080" cy="640080"/>
          </a:xfrm>
          <a:prstGeom prst="rect">
            <a:avLst/>
          </a:prstGeom>
        </p:spPr>
      </p:pic>
      <p:sp>
        <p:nvSpPr>
          <p:cNvPr id="20" name="לחצן פעולה: קבל מידע 19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3ABEBCE7-B49E-7770-6804-51F32ED17252}"/>
              </a:ext>
            </a:extLst>
          </p:cNvPr>
          <p:cNvSpPr/>
          <p:nvPr/>
        </p:nvSpPr>
        <p:spPr>
          <a:xfrm>
            <a:off x="652462" y="3506678"/>
            <a:ext cx="342900" cy="331898"/>
          </a:xfrm>
          <a:prstGeom prst="actionButtonInformat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לחצן פעולה: קבל מידע 20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4C1F8868-7D52-529A-92AB-4DBE2C34F3F2}"/>
              </a:ext>
            </a:extLst>
          </p:cNvPr>
          <p:cNvSpPr/>
          <p:nvPr/>
        </p:nvSpPr>
        <p:spPr>
          <a:xfrm>
            <a:off x="652462" y="4119068"/>
            <a:ext cx="342900" cy="331898"/>
          </a:xfrm>
          <a:prstGeom prst="actionButtonInformat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לחצן פעולה: קבל מידע 21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7B5E2006-3520-7C8C-118F-B46FD90B1EC3}"/>
              </a:ext>
            </a:extLst>
          </p:cNvPr>
          <p:cNvSpPr/>
          <p:nvPr/>
        </p:nvSpPr>
        <p:spPr>
          <a:xfrm>
            <a:off x="652462" y="4961373"/>
            <a:ext cx="342900" cy="331898"/>
          </a:xfrm>
          <a:prstGeom prst="actionButtonInformat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כותרת 1">
            <a:extLst>
              <a:ext uri="{FF2B5EF4-FFF2-40B4-BE49-F238E27FC236}">
                <a16:creationId xmlns:a16="http://schemas.microsoft.com/office/drawing/2014/main" id="{48D02B6D-63EE-DC60-450D-D2D701A9B66A}"/>
              </a:ext>
            </a:extLst>
          </p:cNvPr>
          <p:cNvSpPr txBox="1">
            <a:spLocks/>
          </p:cNvSpPr>
          <p:nvPr/>
        </p:nvSpPr>
        <p:spPr>
          <a:xfrm>
            <a:off x="-53289" y="5618334"/>
            <a:ext cx="1748713" cy="12743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1"/>
                </a:solidFill>
                <a:latin typeface="Berlin Sans FB Demi" panose="020E0802020502020306" pitchFamily="34" charset="0"/>
                <a:cs typeface="+mj-lt"/>
              </a:rPr>
              <a:t>USE LINKS FOR MORE INFO</a:t>
            </a:r>
          </a:p>
        </p:txBody>
      </p:sp>
      <p:sp>
        <p:nvSpPr>
          <p:cNvPr id="25" name="חץ: למטה 24">
            <a:extLst>
              <a:ext uri="{FF2B5EF4-FFF2-40B4-BE49-F238E27FC236}">
                <a16:creationId xmlns:a16="http://schemas.microsoft.com/office/drawing/2014/main" id="{F23CB5F4-9EC5-284A-2BC8-4704E0C3CF1F}"/>
              </a:ext>
            </a:extLst>
          </p:cNvPr>
          <p:cNvSpPr/>
          <p:nvPr/>
        </p:nvSpPr>
        <p:spPr>
          <a:xfrm rot="10800000">
            <a:off x="709612" y="6093793"/>
            <a:ext cx="204788" cy="2308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from the menu the user can: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Access his profile page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Disconnect from the website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cs typeface="David"/>
              </a:rPr>
              <a:t>Erase his account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3" y="452060"/>
            <a:ext cx="6355841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Menu</a:t>
            </a:r>
          </a:p>
        </p:txBody>
      </p:sp>
      <p:pic>
        <p:nvPicPr>
          <p:cNvPr id="2" name="מציין מיקום תוכן 3" descr="תמונה שמכילה טקסט, צילום מסך, תוכנה, מערכת הפעלה&#10;&#10;התיאור נוצר באופן אוטומטי">
            <a:extLst>
              <a:ext uri="{FF2B5EF4-FFF2-40B4-BE49-F238E27FC236}">
                <a16:creationId xmlns:a16="http://schemas.microsoft.com/office/drawing/2014/main" id="{B6B295C7-9ADC-9819-6D2D-2B9C199C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37" y="687175"/>
            <a:ext cx="2801682" cy="54836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422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66904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On the profile page the user can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Edit his profile (by changing his username and profile picture)</a:t>
            </a:r>
          </a:p>
          <a:p>
            <a:pPr marL="800100" lvl="1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Change his profile to private or to non-private. </a:t>
            </a:r>
          </a:p>
          <a:p>
            <a:pPr marL="800100" lvl="1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Look &amp; search at his followers and followers.</a:t>
            </a:r>
            <a:endParaRPr lang="en-US" dirty="0">
              <a:cs typeface="David"/>
            </a:endParaRPr>
          </a:p>
          <a:p>
            <a:pPr marL="342900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This page contain all the user posts and all the posts he liked</a:t>
            </a:r>
          </a:p>
          <a:p>
            <a:pPr marL="342900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number of followers of the user changes in real time</a:t>
            </a:r>
          </a:p>
          <a:p>
            <a:pPr marL="342900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US" dirty="0">
              <a:cs typeface="David"/>
            </a:endParaRP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3" y="452060"/>
            <a:ext cx="6355841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Profile page</a:t>
            </a:r>
          </a:p>
        </p:txBody>
      </p:sp>
      <p:pic>
        <p:nvPicPr>
          <p:cNvPr id="3" name="תמונה 2" descr="תמונה שמכילה טקסט, צילום מסך, פרסום אונליין, אתר&#10;&#10;התיאור נוצר באופן אוטומטי">
            <a:extLst>
              <a:ext uri="{FF2B5EF4-FFF2-40B4-BE49-F238E27FC236}">
                <a16:creationId xmlns:a16="http://schemas.microsoft.com/office/drawing/2014/main" id="{580E233A-493B-2F5B-8310-536761D1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72" y="478222"/>
            <a:ext cx="2884035" cy="54368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לחצן פעולה: חזרה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6DC9099-48BB-8E8C-1A29-85FAFDB449C5}"/>
              </a:ext>
            </a:extLst>
          </p:cNvPr>
          <p:cNvSpPr/>
          <p:nvPr/>
        </p:nvSpPr>
        <p:spPr>
          <a:xfrm>
            <a:off x="127984" y="6234112"/>
            <a:ext cx="504825" cy="533400"/>
          </a:xfrm>
          <a:prstGeom prst="actionButtonRetur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5671170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user can switch between stories by clicking on the screen.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clicking the right half of the screen -&gt; go to the next story 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clicking on the left side of the screen -&gt; return to the previous story</a:t>
            </a:r>
            <a:endParaRPr lang="en-US" dirty="0">
              <a:cs typeface="David"/>
            </a:endParaRPr>
          </a:p>
          <a:p>
            <a:pPr marL="3429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Every story uploaded will disappear from the site after 24 hours</a:t>
            </a:r>
            <a:endParaRPr lang="en-US" dirty="0">
              <a:cs typeface="David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Only the user who uploaded the story will be able to delete it before</a:t>
            </a:r>
            <a:endParaRPr lang="en-US" dirty="0">
              <a:cs typeface="David"/>
            </a:endParaRP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2" y="452060"/>
            <a:ext cx="6133297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Story feature</a:t>
            </a:r>
          </a:p>
        </p:txBody>
      </p:sp>
      <p:pic>
        <p:nvPicPr>
          <p:cNvPr id="2" name="מציין מיקום תוכן 3" descr="תמונה שמכילה נשנוש, אוכל מהיר, אוכל, בתוך מבנה&#10;&#10;התיאור נוצר באופן אוטומטי">
            <a:extLst>
              <a:ext uri="{FF2B5EF4-FFF2-40B4-BE49-F238E27FC236}">
                <a16:creationId xmlns:a16="http://schemas.microsoft.com/office/drawing/2014/main" id="{6483B39C-14C3-9DE5-BA09-5DFEC6F5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204" y="1708009"/>
            <a:ext cx="1981548" cy="38824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תמונה 3" descr="תמונה שמכילה אוכל, מטבח, טקסט, כלי מטבח&#10;&#10;התיאור נוצר באופן אוטומטי">
            <a:extLst>
              <a:ext uri="{FF2B5EF4-FFF2-40B4-BE49-F238E27FC236}">
                <a16:creationId xmlns:a16="http://schemas.microsoft.com/office/drawing/2014/main" id="{8E82DD86-AB25-5173-A7BB-8E0EC763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362" y="1716903"/>
            <a:ext cx="1981548" cy="3902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6181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E4D5A5F-24F3-86B2-3E82-CB91BAD15F53}"/>
              </a:ext>
            </a:extLst>
          </p:cNvPr>
          <p:cNvSpPr txBox="1">
            <a:spLocks/>
          </p:cNvSpPr>
          <p:nvPr/>
        </p:nvSpPr>
        <p:spPr>
          <a:xfrm>
            <a:off x="549784" y="2245980"/>
            <a:ext cx="6079616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User that upload a story has the ability to see who has viewed it.</a:t>
            </a:r>
            <a:endParaRPr lang="en-US" dirty="0">
              <a:cs typeface="David"/>
            </a:endParaRP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667B374-9AD0-A66C-D293-12FDAE9DC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83" y="452060"/>
            <a:ext cx="7413117" cy="127436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tx2"/>
                </a:solidFill>
                <a:latin typeface="Berlin Sans FB Demi" panose="020E0802020502020306" pitchFamily="34" charset="0"/>
                <a:cs typeface="+mj-lt"/>
              </a:rPr>
              <a:t>Seen your story</a:t>
            </a:r>
          </a:p>
        </p:txBody>
      </p:sp>
      <p:pic>
        <p:nvPicPr>
          <p:cNvPr id="3" name="מציין מיקום תוכן 3" descr="תמונה שמכילה טקסט, חשמל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67498C8B-4578-30DD-6F39-422E06AC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75" y="1865134"/>
            <a:ext cx="1970510" cy="3972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לחצן פעולה: חזרה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E4073E7-C9A0-5F05-3481-F740531388C6}"/>
              </a:ext>
            </a:extLst>
          </p:cNvPr>
          <p:cNvSpPr/>
          <p:nvPr/>
        </p:nvSpPr>
        <p:spPr>
          <a:xfrm>
            <a:off x="127984" y="6234112"/>
            <a:ext cx="504825" cy="533400"/>
          </a:xfrm>
          <a:prstGeom prst="actionButtonRetur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 descr="תמונה שמכילה אוכל, סושי, מטבח, אומנות קולינרית&#10;&#10;התיאור נוצר באופן אוטומטי">
            <a:extLst>
              <a:ext uri="{FF2B5EF4-FFF2-40B4-BE49-F238E27FC236}">
                <a16:creationId xmlns:a16="http://schemas.microsoft.com/office/drawing/2014/main" id="{9EC56EB9-E753-B52E-3D28-7331F53C21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7410023" y="1865134"/>
            <a:ext cx="1970510" cy="3972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960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סגול אדום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2381</TotalTime>
  <Words>1426</Words>
  <Application>Microsoft Office PowerPoint</Application>
  <PresentationFormat>מסך רחב</PresentationFormat>
  <Paragraphs>107</Paragraphs>
  <Slides>25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30" baseType="lpstr">
      <vt:lpstr>Arial</vt:lpstr>
      <vt:lpstr>Berlin Sans FB Demi</vt:lpstr>
      <vt:lpstr>Calibri</vt:lpstr>
      <vt:lpstr>Calibri Light</vt:lpstr>
      <vt:lpstr>Office Theme</vt:lpstr>
      <vt:lpstr>PhotShare</vt:lpstr>
      <vt:lpstr>מצגת של PowerPoint‏</vt:lpstr>
      <vt:lpstr>Log In Page</vt:lpstr>
      <vt:lpstr>Sign In Page</vt:lpstr>
      <vt:lpstr>Home Page</vt:lpstr>
      <vt:lpstr>Menu</vt:lpstr>
      <vt:lpstr>Profile page</vt:lpstr>
      <vt:lpstr>Story feature</vt:lpstr>
      <vt:lpstr>Seen your story</vt:lpstr>
      <vt:lpstr>Posts</vt:lpstr>
      <vt:lpstr>Comments</vt:lpstr>
      <vt:lpstr>Liking post</vt:lpstr>
      <vt:lpstr>Delete post</vt:lpstr>
      <vt:lpstr>Share post</vt:lpstr>
      <vt:lpstr>Chats page</vt:lpstr>
      <vt:lpstr>Chat page</vt:lpstr>
      <vt:lpstr>Chat page</vt:lpstr>
      <vt:lpstr>Adding post</vt:lpstr>
      <vt:lpstr>Adding new post</vt:lpstr>
      <vt:lpstr>Search page</vt:lpstr>
      <vt:lpstr>Notifications</vt:lpstr>
      <vt:lpstr>Follow requests</vt:lpstr>
      <vt:lpstr>Follow requests</vt:lpstr>
      <vt:lpstr>Stalker mode</vt:lpstr>
      <vt:lpstr>Stalker alert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בר בן זקן</dc:creator>
  <cp:lastModifiedBy>Bar Baruch Ben Zaken</cp:lastModifiedBy>
  <cp:revision>603</cp:revision>
  <dcterms:created xsi:type="dcterms:W3CDTF">2023-09-06T09:08:47Z</dcterms:created>
  <dcterms:modified xsi:type="dcterms:W3CDTF">2023-09-09T08:43:38Z</dcterms:modified>
</cp:coreProperties>
</file>